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60564" cy="10692383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	<Relationship Id="rId4" Type="http://schemas.openxmlformats.org/officeDocument/2006/relationships/image" Target="../media/image21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	<Relationship Id="rId3" Type="http://schemas.openxmlformats.org/officeDocument/2006/relationships/image" Target="../media/image23.jpeg" />
	<Relationship Id="rId4" Type="http://schemas.openxmlformats.org/officeDocument/2006/relationships/image" Target="../media/image24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	<Relationship Id="rId3" Type="http://schemas.openxmlformats.org/officeDocument/2006/relationships/image" Target="../media/image26.jpeg" />
	<Relationship Id="rId4" Type="http://schemas.openxmlformats.org/officeDocument/2006/relationships/image" Target="../media/image27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	<Relationship Id="rId3" Type="http://schemas.openxmlformats.org/officeDocument/2006/relationships/image" Target="../media/image29.jpeg" />
	<Relationship Id="rId4" Type="http://schemas.openxmlformats.org/officeDocument/2006/relationships/image" Target="../media/image30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	<Relationship Id="rId3" Type="http://schemas.openxmlformats.org/officeDocument/2006/relationships/image" Target="../media/image32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	<Relationship Id="rId3" Type="http://schemas.openxmlformats.org/officeDocument/2006/relationships/slide" Target="slide4.xml" />
	<Relationship Id="rId4" Type="http://schemas.openxmlformats.org/officeDocument/2006/relationships/slide" Target="slide4.xml" />
	<Relationship Id="rId5" Type="http://schemas.openxmlformats.org/officeDocument/2006/relationships/slide" Target="slide4.xml" />
	<Relationship Id="rId6" Type="http://schemas.openxmlformats.org/officeDocument/2006/relationships/slide" Target="slide5.xml" />
	<Relationship Id="rId7" Type="http://schemas.openxmlformats.org/officeDocument/2006/relationships/slide" Target="slide5.xml" />
	<Relationship Id="rId8" Type="http://schemas.openxmlformats.org/officeDocument/2006/relationships/slide" Target="slide5.xml" />
	<Relationship Id="rId9" Type="http://schemas.openxmlformats.org/officeDocument/2006/relationships/slide" Target="slide5.xml" />
	<Relationship Id="rId10" Type="http://schemas.openxmlformats.org/officeDocument/2006/relationships/slide" Target="slide5.xml" />
	<Relationship Id="rId11" Type="http://schemas.openxmlformats.org/officeDocument/2006/relationships/slide" Target="slide5.xml" />
	<Relationship Id="rId12" Type="http://schemas.openxmlformats.org/officeDocument/2006/relationships/slide" Target="slide5.xml" />
	<Relationship Id="rId13" Type="http://schemas.openxmlformats.org/officeDocument/2006/relationships/slide" Target="slide5.xml" />
	<Relationship Id="rId14" Type="http://schemas.openxmlformats.org/officeDocument/2006/relationships/slide" Target="slide5.xml" />
	<Relationship Id="rId15" Type="http://schemas.openxmlformats.org/officeDocument/2006/relationships/slide" Target="slide5.xml" />
	<Relationship Id="rId16" Type="http://schemas.openxmlformats.org/officeDocument/2006/relationships/slide" Target="slide5.xml" />
	<Relationship Id="rId17" Type="http://schemas.openxmlformats.org/officeDocument/2006/relationships/slide" Target="slide5.xml" />
	<Relationship Id="rId18" Type="http://schemas.openxmlformats.org/officeDocument/2006/relationships/slide" Target="slide5.xml" />
	<Relationship Id="rId19" Type="http://schemas.openxmlformats.org/officeDocument/2006/relationships/slide" Target="slide5.xml" />
	<Relationship Id="rId20" Type="http://schemas.openxmlformats.org/officeDocument/2006/relationships/slide" Target="slide5.xml" />
	<Relationship Id="rId21" Type="http://schemas.openxmlformats.org/officeDocument/2006/relationships/slide" Target="slide5.xml" />
	<Relationship Id="rId22" Type="http://schemas.openxmlformats.org/officeDocument/2006/relationships/slide" Target="slide5.xml" />
	<Relationship Id="rId23" Type="http://schemas.openxmlformats.org/officeDocument/2006/relationships/slide" Target="slide5.xml" />
	<Relationship Id="rId24" Type="http://schemas.openxmlformats.org/officeDocument/2006/relationships/slide" Target="slide5.xml" />
	<Relationship Id="rId25" Type="http://schemas.openxmlformats.org/officeDocument/2006/relationships/slide" Target="slide6.xml" />
	<Relationship Id="rId26" Type="http://schemas.openxmlformats.org/officeDocument/2006/relationships/slide" Target="slide6.xml" />
	<Relationship Id="rId27" Type="http://schemas.openxmlformats.org/officeDocument/2006/relationships/slide" Target="slide6.xml" />
	<Relationship Id="rId28" Type="http://schemas.openxmlformats.org/officeDocument/2006/relationships/slide" Target="slide6.xml" />
	<Relationship Id="rId29" Type="http://schemas.openxmlformats.org/officeDocument/2006/relationships/slide" Target="slide6.xml" />
	<Relationship Id="rId30" Type="http://schemas.openxmlformats.org/officeDocument/2006/relationships/slide" Target="slide6.xml" />
	<Relationship Id="rId31" Type="http://schemas.openxmlformats.org/officeDocument/2006/relationships/slide" Target="slide6.xml" />
	<Relationship Id="rId32" Type="http://schemas.openxmlformats.org/officeDocument/2006/relationships/slide" Target="slide6.xml" />
	<Relationship Id="rId33" Type="http://schemas.openxmlformats.org/officeDocument/2006/relationships/slide" Target="slide6.xml" />
	<Relationship Id="rId34" Type="http://schemas.openxmlformats.org/officeDocument/2006/relationships/slide" Target="slide6.xml" />
	<Relationship Id="rId35" Type="http://schemas.openxmlformats.org/officeDocument/2006/relationships/slide" Target="slide6.xml" />
	<Relationship Id="rId36" Type="http://schemas.openxmlformats.org/officeDocument/2006/relationships/slide" Target="slide6.xml" />
	<Relationship Id="rId37" Type="http://schemas.openxmlformats.org/officeDocument/2006/relationships/slide" Target="slide6.xml" />
	<Relationship Id="rId38" Type="http://schemas.openxmlformats.org/officeDocument/2006/relationships/slide" Target="slide7.xml" />
	<Relationship Id="rId39" Type="http://schemas.openxmlformats.org/officeDocument/2006/relationships/slide" Target="slide7.xml" />
	<Relationship Id="rId40" Type="http://schemas.openxmlformats.org/officeDocument/2006/relationships/slide" Target="slide7.xml" />
	<Relationship Id="rId41" Type="http://schemas.openxmlformats.org/officeDocument/2006/relationships/slide" Target="slide7.xml" />
	<Relationship Id="rId42" Type="http://schemas.openxmlformats.org/officeDocument/2006/relationships/slide" Target="slide7.xml" />
	<Relationship Id="rId43" Type="http://schemas.openxmlformats.org/officeDocument/2006/relationships/slide" Target="slide7.xml" />
	<Relationship Id="rId44" Type="http://schemas.openxmlformats.org/officeDocument/2006/relationships/slide" Target="slide7.xml" />
	<Relationship Id="rId45" Type="http://schemas.openxmlformats.org/officeDocument/2006/relationships/slide" Target="slide7.xml" />
	<Relationship Id="rId46" Type="http://schemas.openxmlformats.org/officeDocument/2006/relationships/slide" Target="slide8.xml" />
	<Relationship Id="rId47" Type="http://schemas.openxmlformats.org/officeDocument/2006/relationships/slide" Target="slide8.xml" />
	<Relationship Id="rId48" Type="http://schemas.openxmlformats.org/officeDocument/2006/relationships/slide" Target="slide8.xml" />
	<Relationship Id="rId49" Type="http://schemas.openxmlformats.org/officeDocument/2006/relationships/slide" Target="slide8.xml" />
	<Relationship Id="rId50" Type="http://schemas.openxmlformats.org/officeDocument/2006/relationships/slide" Target="slide8.xml" />
	<Relationship Id="rId51" Type="http://schemas.openxmlformats.org/officeDocument/2006/relationships/slide" Target="slide8.xml" />
	<Relationship Id="rId52" Type="http://schemas.openxmlformats.org/officeDocument/2006/relationships/slide" Target="slide8.xml" />
	<Relationship Id="rId53" Type="http://schemas.openxmlformats.org/officeDocument/2006/relationships/slide" Target="slide8.xml" />
	<Relationship Id="rId54" Type="http://schemas.openxmlformats.org/officeDocument/2006/relationships/slide" Target="slide9.xml" />
	<Relationship Id="rId55" Type="http://schemas.openxmlformats.org/officeDocument/2006/relationships/slide" Target="slide9.xml" />
	<Relationship Id="rId56" Type="http://schemas.openxmlformats.org/officeDocument/2006/relationships/slide" Target="slide9.xml" />
	<Relationship Id="rId57" Type="http://schemas.openxmlformats.org/officeDocument/2006/relationships/slide" Target="slide9.xml" />
	<Relationship Id="rId58" Type="http://schemas.openxmlformats.org/officeDocument/2006/relationships/slide" Target="slide9.xml" />
	<Relationship Id="rId59" Type="http://schemas.openxmlformats.org/officeDocument/2006/relationships/slide" Target="slide10.xml" />
	<Relationship Id="rId60" Type="http://schemas.openxmlformats.org/officeDocument/2006/relationships/slide" Target="slide10.xml" />
	<Relationship Id="rId61" Type="http://schemas.openxmlformats.org/officeDocument/2006/relationships/slide" Target="slide10.xml" />
	<Relationship Id="rId62" Type="http://schemas.openxmlformats.org/officeDocument/2006/relationships/slide" Target="slide10.xml" />
	<Relationship Id="rId63" Type="http://schemas.openxmlformats.org/officeDocument/2006/relationships/slide" Target="slide11.xml" />
	<Relationship Id="rId64" Type="http://schemas.openxmlformats.org/officeDocument/2006/relationships/slide" Target="slide11.xml" />
	<Relationship Id="rId65" Type="http://schemas.openxmlformats.org/officeDocument/2006/relationships/slide" Target="slide11.xml" />
	<Relationship Id="rId66" Type="http://schemas.openxmlformats.org/officeDocument/2006/relationships/slide" Target="slide11.xml" />
	<Relationship Id="rId67" Type="http://schemas.openxmlformats.org/officeDocument/2006/relationships/slide" Target="slide11.xml" />
	<Relationship Id="rId68" Type="http://schemas.openxmlformats.org/officeDocument/2006/relationships/slide" Target="slide11.xml" />
	<Relationship Id="rId69" Type="http://schemas.openxmlformats.org/officeDocument/2006/relationships/slide" Target="slide11.xml" />
	<Relationship Id="rId70" Type="http://schemas.openxmlformats.org/officeDocument/2006/relationships/slide" Target="slide11.xml" />
	<Relationship Id="rId71" Type="http://schemas.openxmlformats.org/officeDocument/2006/relationships/slide" Target="slide12.xml" />
	<Relationship Id="rId72" Type="http://schemas.openxmlformats.org/officeDocument/2006/relationships/slide" Target="slide12.xml" />
	<Relationship Id="rId73" Type="http://schemas.openxmlformats.org/officeDocument/2006/relationships/slide" Target="slide12.xml" />
	<Relationship Id="rId74" Type="http://schemas.openxmlformats.org/officeDocument/2006/relationships/slide" Target="slide12.xml" />
	<Relationship Id="rId75" Type="http://schemas.openxmlformats.org/officeDocument/2006/relationships/slide" Target="slide12.xml" />
	<Relationship Id="rId76" Type="http://schemas.openxmlformats.org/officeDocument/2006/relationships/slide" Target="slide12.xml" />
	<Relationship Id="rId77" Type="http://schemas.openxmlformats.org/officeDocument/2006/relationships/slide" Target="slide12.xml" />
	<Relationship Id="rId78" Type="http://schemas.openxmlformats.org/officeDocument/2006/relationships/slide" Target="slide12.xml" />
	<Relationship Id="rId79" Type="http://schemas.openxmlformats.org/officeDocument/2006/relationships/slide" Target="slide12.xml" />
	<Relationship Id="rId80" Type="http://schemas.openxmlformats.org/officeDocument/2006/relationships/slide" Target="slide12.xml" />
	<Relationship Id="rId81" Type="http://schemas.openxmlformats.org/officeDocument/2006/relationships/slide" Target="slide13.xml" />
	<Relationship Id="rId82" Type="http://schemas.openxmlformats.org/officeDocument/2006/relationships/slide" Target="slide13.xml" />
	<Relationship Id="rId83" Type="http://schemas.openxmlformats.org/officeDocument/2006/relationships/slide" Target="slide13.xml" />
	<Relationship Id="rId84" Type="http://schemas.openxmlformats.org/officeDocument/2006/relationships/slide" Target="slide13.xml" />
	<Relationship Id="rId85" Type="http://schemas.openxmlformats.org/officeDocument/2006/relationships/slide" Target="slide14.xml" />
	<Relationship Id="rId86" Type="http://schemas.openxmlformats.org/officeDocument/2006/relationships/slide" Target="slide14.xml" />
	<Relationship Id="rId87" Type="http://schemas.openxmlformats.org/officeDocument/2006/relationships/slide" Target="slide14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	<Relationship Id="rId4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	<Relationship Id="rId4" Type="http://schemas.openxmlformats.org/officeDocument/2006/relationships/image" Target="../media/image9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	<Relationship Id="rId4" Type="http://schemas.openxmlformats.org/officeDocument/2006/relationships/image" Target="../media/image12.jpeg" />
	<Relationship Id="rId5" Type="http://schemas.openxmlformats.org/officeDocument/2006/relationships/hyperlink" Target="http://192.168.0.230/"
		TargetMode="Externa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	<Relationship Id="rId4" Type="http://schemas.openxmlformats.org/officeDocument/2006/relationships/image" Target="../media/image15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	<Relationship Id="rId3" Type="http://schemas.openxmlformats.org/officeDocument/2006/relationships/image" Target="../media/image17.jpeg" />
	<Relationship Id="rId4" Type="http://schemas.openxmlformats.org/officeDocument/2006/relationships/image" Target="../media/image18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905000" y="1651000"/>
            <a:ext cx="3746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4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科镁电话录音仪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44700" y="2324100"/>
            <a:ext cx="3467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（本说明书适用于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COME800-02A/04A/08A/08C/16C</a:t>
            </a: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3771900"/>
            <a:ext cx="457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说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4953000"/>
            <a:ext cx="457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明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6146800"/>
            <a:ext cx="457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35200" y="8509000"/>
            <a:ext cx="3073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广州市科镁电子有限公司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955800"/>
            <a:ext cx="5511800" cy="2997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6273800"/>
            <a:ext cx="5994400" cy="2108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1849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3.8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、录音统计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点击录音统计，可以根据选择的日期统计总的通话次数，累计时长，平均时长，统计结果可导出到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</a:p>
          <a:p>
            <a:pPr>
              <a:lnSpc>
                <a:spcPts val="14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表格。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3.9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、通道设置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进入系统后，选择系统设置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通道设置，在通道后面备注里可以注明该通道是哪位用户在</a:t>
            </a:r>
          </a:p>
          <a:p>
            <a:pPr>
              <a:lnSpc>
                <a:spcPts val="14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使用，方便管理。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266700" algn="l"/>
                <a:tab pos="304800" algn="l"/>
                <a:tab pos="3022600" algn="l"/>
              </a:tabLst>
            </a:pPr>
            <a:r>
              <a:rPr lang="en-US" altLang="zh-CN" dirty="0" smtClean="0"/>
              <a:t>	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993900"/>
            <a:ext cx="5791200" cy="3771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6743700"/>
            <a:ext cx="3441700" cy="285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1722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30200" algn="l"/>
                <a:tab pos="3810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3.10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、录音设置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30200" algn="l"/>
                <a:tab pos="381000" algn="l"/>
                <a:tab pos="3022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电话机录音默认为压控；对讲机，拾音器，窗口对讲录音时应设为声控；应用到当前通</a:t>
            </a:r>
          </a:p>
          <a:p>
            <a:pPr>
              <a:lnSpc>
                <a:spcPts val="1500"/>
              </a:lnSpc>
              <a:tabLst>
                <a:tab pos="330200" algn="l"/>
                <a:tab pos="381000" algn="l"/>
                <a:tab pos="30226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道表示只修改这一个通道为声控。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30200" algn="l"/>
                <a:tab pos="3810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3.11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、修改时间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330200" algn="l"/>
                <a:tab pos="381000" algn="l"/>
                <a:tab pos="30226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录音仪硬件自带时钟，通过这里可以调整时间。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>
                <a:tab pos="330200" algn="l"/>
                <a:tab pos="381000" algn="l"/>
                <a:tab pos="3022600" algn="l"/>
              </a:tabLst>
            </a:pPr>
            <a:r>
              <a:rPr lang="en-US" altLang="zh-CN" dirty="0" smtClean="0"/>
              <a:t>	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1955800"/>
            <a:ext cx="3416300" cy="2806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5816600"/>
            <a:ext cx="3441700" cy="247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1849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30200" algn="l"/>
                <a:tab pos="3937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3.12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、修改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地址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30200" algn="l"/>
                <a:tab pos="393700" algn="l"/>
                <a:tab pos="30226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用户可以自行修改录音仪的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地址以适应当地网络。修改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后需要重新启动设备，请牢记修改后的</a:t>
            </a:r>
          </a:p>
          <a:p>
            <a:pPr>
              <a:lnSpc>
                <a:spcPts val="1500"/>
              </a:lnSpc>
              <a:tabLst>
                <a:tab pos="330200" algn="l"/>
                <a:tab pos="393700" algn="l"/>
                <a:tab pos="3022600" algn="l"/>
              </a:tabLst>
            </a:pP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地址（建议新的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地址用标签贴在录音上）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30200" algn="l"/>
                <a:tab pos="3937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3.13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、修改密码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330200" algn="l"/>
                <a:tab pos="393700" algn="l"/>
                <a:tab pos="30226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此密码为登录时的密码，需要牢记修改后的密码。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330200" algn="l"/>
                <a:tab pos="393700" algn="l"/>
                <a:tab pos="3022600" algn="l"/>
              </a:tabLst>
            </a:pPr>
            <a:r>
              <a:rPr lang="en-US" altLang="zh-CN" dirty="0" smtClean="0"/>
              <a:t>	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701800"/>
            <a:ext cx="5511800" cy="2921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5118100"/>
            <a:ext cx="5511800" cy="401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889000"/>
            <a:ext cx="4076700" cy="951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66700" algn="l"/>
                <a:tab pos="330200" algn="l"/>
                <a:tab pos="2844800" algn="l"/>
                <a:tab pos="30226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66700" algn="l"/>
                <a:tab pos="330200" algn="l"/>
                <a:tab pos="2844800" algn="l"/>
                <a:tab pos="30226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3.14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、用户管理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66700" algn="l"/>
                <a:tab pos="330200" algn="l"/>
                <a:tab pos="2844800" algn="l"/>
                <a:tab pos="30226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点击左边的用户管理，点击新增可以添加新用户。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66700" algn="l"/>
                <a:tab pos="330200" algn="l"/>
                <a:tab pos="2844800" algn="l"/>
                <a:tab pos="30226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点击授权可以给用户分配权限。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266700" algn="l"/>
                <a:tab pos="330200" algn="l"/>
                <a:tab pos="2844800" algn="l"/>
                <a:tab pos="3022600" algn="l"/>
              </a:tabLst>
            </a:pPr>
            <a:r>
              <a:rPr lang="en-US" altLang="zh-CN" dirty="0" smtClean="0"/>
              <a:t>		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828800"/>
            <a:ext cx="5511800" cy="113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1341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66700" algn="l"/>
                <a:tab pos="30226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四、语言切换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66700" algn="l"/>
                <a:tab pos="30226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用户可以自行切换录音仪的显示语言，支持简体中文，繁体中文，英文版本；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266700" algn="l"/>
                <a:tab pos="3022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―――――――――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---------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――――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END--------------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―――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-------------------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266700" algn="l"/>
                <a:tab pos="30226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46500" y="9956800"/>
            <a:ext cx="635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219200"/>
            <a:ext cx="6184900" cy="654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前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欢迎使用科镁电话录音仪，非常感谢您选择了我们的产品。请您在使用本产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品前，详细阅读我们的使用说明，这能有助于您更好的使用本系统。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本产品由广州市科镁电子有限公司（以下简称：科镁公司）版权所有，保留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一切权利，未经科镁公司许可，任何单位、个人不得以任何借口擅自摘抄、复制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本书的部分或全部内容，并不得以任何的形式、途径传播。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如果产品版本升级或其他原因，本手册内容就有可能变更。科镁公司保留在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没有任何通知或者提示的情况下对本手册的内容进行修改的权利。本书仅作为使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用指导，科镁公司尽力在本书中提供准确的信息，但并不确保本书内容完全没有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错误，本书中的所有陈述、信息和建议也不构成任何明示或暗示的担保。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《科镁电话录音仪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——说明书》将会详细地指导您如何通过安装硬件和软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件及设置与进行使用。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资料获取方式、技术支持及资料意见反馈：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您可以通过科镁官网：</a:t>
            </a:r>
            <a:r>
              <a:rPr lang="en-US" altLang="zh-CN" sz="140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www.gzkm.cn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获取最新的产品资料。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如果您在使用过程中遇到产品的任何问题，或者是有什么意见要向我们反馈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的，可以通过以下方式联系我们：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55600" algn="l"/>
                <a:tab pos="393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公司电话：</a:t>
            </a:r>
            <a:r>
              <a:rPr lang="en-US" altLang="zh-CN" sz="140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400-700-4800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7759700"/>
            <a:ext cx="2540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技术热线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：手机：</a:t>
            </a:r>
            <a:r>
              <a:rPr lang="en-US" altLang="zh-CN" sz="140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13719389768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92600" y="7759700"/>
            <a:ext cx="1155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QQ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40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120580899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32100" y="1651000"/>
            <a:ext cx="330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目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70300" y="1651000"/>
            <a:ext cx="330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录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3048000"/>
            <a:ext cx="6172200" cy="727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27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一、产品介绍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.......................................................................................................................................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</a:p>
          <a:p>
            <a:pPr>
              <a:lnSpc>
                <a:spcPts val="2100"/>
              </a:lnSpc>
              <a:tabLst>
                <a:tab pos="127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二、产品安装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.......................................................................................................................................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5</a:t>
            </a:r>
          </a:p>
          <a:p>
            <a:pPr>
              <a:lnSpc>
                <a:spcPts val="21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前面板视图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.....................................................................................................................................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后面板视图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.....................................................................................................................................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5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3.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电话线和录音仪连接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5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4.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接通电源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.........................................................................................................................................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5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5.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开始录音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.........................................................................................................................................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6</a:t>
            </a:r>
          </a:p>
          <a:p>
            <a:pPr>
              <a:lnSpc>
                <a:spcPts val="2100"/>
              </a:lnSpc>
              <a:tabLst>
                <a:tab pos="127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三、通过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WEB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1" action="ppaction://hlinksldjump"/>
              </a:rPr>
              <a:t>管理录音仪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2" action="ppaction://hlinksldjump"/>
              </a:rPr>
              <a:t>................................................................................................................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3" action="ppaction://hlinksldjump"/>
              </a:rPr>
              <a:t>6</a:t>
            </a:r>
          </a:p>
          <a:p>
            <a:pPr>
              <a:lnSpc>
                <a:spcPts val="21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4" action="ppaction://hlinksldjump"/>
              </a:rPr>
              <a:t>3.1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5" action="ppaction://hlinksldjump"/>
              </a:rPr>
              <a:t>、使用前测试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6" action="ppaction://hlinksldjump"/>
              </a:rPr>
              <a:t>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7" action="ppaction://hlinksldjump"/>
              </a:rPr>
              <a:t>6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8" action="ppaction://hlinksldjump"/>
              </a:rPr>
              <a:t>3.2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9" action="ppaction://hlinksldjump"/>
              </a:rPr>
              <a:t>、登录系统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0" action="ppaction://hlinksldjump"/>
              </a:rPr>
              <a:t>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1" action="ppaction://hlinksldjump"/>
              </a:rPr>
              <a:t>7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2" action="ppaction://hlinksldjump"/>
              </a:rPr>
              <a:t>3.3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3" action="ppaction://hlinksldjump"/>
              </a:rPr>
              <a:t>、通道状态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4" action="ppaction://hlinksldjump"/>
              </a:rPr>
              <a:t>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5" action="ppaction://hlinksldjump"/>
              </a:rPr>
              <a:t>7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6" action="ppaction://hlinksldjump"/>
              </a:rPr>
              <a:t>3.4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7" action="ppaction://hlinksldjump"/>
              </a:rPr>
              <a:t>、录音查询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8" action="ppaction://hlinksldjump"/>
              </a:rPr>
              <a:t>...................................................................................................................................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9" action="ppaction://hlinksldjump"/>
              </a:rPr>
              <a:t>8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0" action="ppaction://hlinksldjump"/>
              </a:rPr>
              <a:t>3.5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1" action="ppaction://hlinksldjump"/>
              </a:rPr>
              <a:t>、批量下载录音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2" action="ppaction://hlinksldjump"/>
              </a:rPr>
              <a:t>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3" action="ppaction://hlinksldjump"/>
              </a:rPr>
              <a:t>8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4" action="ppaction://hlinksldjump"/>
              </a:rPr>
              <a:t>3.6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5" action="ppaction://hlinksldjump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6" action="ppaction://hlinksldjump"/>
              </a:rPr>
              <a:t>批量删除录音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7" action="ppaction://hlinksldjump"/>
              </a:rPr>
              <a:t>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8" action="ppaction://hlinksldjump"/>
              </a:rPr>
              <a:t>9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9" action="ppaction://hlinksldjump"/>
              </a:rPr>
              <a:t>3.7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0" action="ppaction://hlinksldjump"/>
              </a:rPr>
              <a:t>、通道设置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1" action="ppaction://hlinksldjump"/>
              </a:rPr>
              <a:t>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2" action="ppaction://hlinksldjump"/>
              </a:rPr>
              <a:t>10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3" action="ppaction://hlinksldjump"/>
              </a:rPr>
              <a:t>3.8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4" action="ppaction://hlinksldjump"/>
              </a:rPr>
              <a:t>、录音设置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5" action="ppaction://hlinksldjump"/>
              </a:rPr>
              <a:t>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6" action="ppaction://hlinksldjump"/>
              </a:rPr>
              <a:t>11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7" action="ppaction://hlinksldjump"/>
              </a:rPr>
              <a:t>3.9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8" action="ppaction://hlinksldjump"/>
              </a:rPr>
              <a:t>、修改时间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9" action="ppaction://hlinksldjump"/>
              </a:rPr>
              <a:t>.................................................................................................................................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0" action="ppaction://hlinksldjump"/>
              </a:rPr>
              <a:t>11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1" action="ppaction://hlinksldjump"/>
              </a:rPr>
              <a:t>3.10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2" action="ppaction://hlinksldjump"/>
              </a:rPr>
              <a:t>、修改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3" action="ppaction://hlinksldjump"/>
              </a:rPr>
              <a:t>IP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4" action="ppaction://hlinksldjump"/>
              </a:rPr>
              <a:t>地址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5" action="ppaction://hlinksldjump"/>
              </a:rPr>
              <a:t>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6" action="ppaction://hlinksldjump"/>
              </a:rPr>
              <a:t>12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7" action="ppaction://hlinksldjump"/>
              </a:rPr>
              <a:t>3.11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8" action="ppaction://hlinksldjump"/>
              </a:rPr>
              <a:t>、修改密码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9" action="ppaction://hlinksldjump"/>
              </a:rPr>
              <a:t>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0" action="ppaction://hlinksldjump"/>
              </a:rPr>
              <a:t>12</a:t>
            </a:r>
          </a:p>
          <a:p>
            <a:pPr>
              <a:lnSpc>
                <a:spcPts val="15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1" action="ppaction://hlinksldjump"/>
              </a:rPr>
              <a:t>3.12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2" action="ppaction://hlinksldjump"/>
              </a:rPr>
              <a:t>、插件下载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3" action="ppaction://hlinksldjump"/>
              </a:rPr>
              <a:t>...............................................................................................................................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4" action="ppaction://hlinksldjump"/>
              </a:rPr>
              <a:t>13</a:t>
            </a:r>
          </a:p>
          <a:p>
            <a:pPr>
              <a:lnSpc>
                <a:spcPts val="2100"/>
              </a:lnSpc>
              <a:tabLst>
                <a:tab pos="127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5" action="ppaction://hlinksldjump"/>
              </a:rPr>
              <a:t>四、语言切换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6" action="ppaction://hlinksldjump"/>
              </a:rPr>
              <a:t>.....................................................................................................................................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87" action="ppaction://hlinksldjump"/>
              </a:rPr>
              <a:t>14</a:t>
            </a:r>
          </a:p>
          <a:p>
            <a:pPr>
              <a:lnSpc>
                <a:spcPts val="2100"/>
              </a:lnSpc>
              <a:tabLst>
                <a:tab pos="127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五、声控录音界面切换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错误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未定义书签。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270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2611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28600" algn="l"/>
                <a:tab pos="3060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一、产品介绍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本产品为新一代嵌入式录音系统，特点如下：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嵌入式架构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不需要计算机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接上电源即可工作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方便可靠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防病毒。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系列内置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硬盘，超大容量存储录音，最大支持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硬盘扩容。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系列内置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卡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最大支持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卡。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自动记录来电、去电、未接号码、通话时间、通话内容等通话信息。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独特的音量自动增益控制（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）技术，确保通话双方音量平衡，语音清晰。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独特的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DSP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算法，确保主叫号码（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DTMF/FSK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DTMF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按键准确接收。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硬件采用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倍压缩录音存储，节省存储空间。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容量即可保存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多个小时的录音记录。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自动检测存储容量，空间将满时可自动清理录音文件，支持长时间循环录音。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安装录音管理中心系统后，通过局域网、互联网（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实时监控电话录音仪各通道的线路状态、来电去电号码、通话时间等。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对选定的通道实时监听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对所有电话记录按条件进行查询、播放，添加备注。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将录音文件和通话信息同步或定时传送到计算机上保存。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一台录音主机可以同时注册多位使用者，管理员可以预先设定每位使用者的操作权限。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可选录音管理客户端（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C/S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）或浏览器查询（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）方式查询管理通话记录。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独立式录音仪支持分布式多地点安装部署，通过中心管理录音系统联网集中监控管理。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286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2159000"/>
            <a:ext cx="5511800" cy="1981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5080000"/>
            <a:ext cx="5511800" cy="154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1849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二、产品安装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前面板视图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后面板视图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电话线和录音仪连接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若您的机房有配线架，从配线架上并联出一条电话线做成电话水晶头插入录音仪上即完</a:t>
            </a:r>
          </a:p>
          <a:p>
            <a:pPr>
              <a:lnSpc>
                <a:spcPts val="15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成，录音仪与电话机保持并联。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接通电源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用随机附带的电源线接通录音仪的电源后，前面板上的绿色电源指示灯即点亮，表示电源</a:t>
            </a:r>
          </a:p>
          <a:p>
            <a:pPr>
              <a:lnSpc>
                <a:spcPts val="15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已经接通。运行指示灯在接通电源约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分钟后开始闪烁，表示系统已经启动好，可以开始录音</a:t>
            </a:r>
          </a:p>
          <a:p>
            <a:pPr>
              <a:lnSpc>
                <a:spcPts val="15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了。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381000" algn="l"/>
                <a:tab pos="3060700" algn="l"/>
              </a:tabLst>
            </a:pPr>
            <a:r>
              <a:rPr lang="en-US" altLang="zh-CN" dirty="0" smtClean="0"/>
              <a:t>	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4546600"/>
            <a:ext cx="3327400" cy="1739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6527800"/>
            <a:ext cx="4495800" cy="233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1849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667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开始录音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667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假设第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路已经连接好话机，接通电源后，</a:t>
            </a:r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若该话机没有摘机，则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号连接指示灯为红色；</a:t>
            </a:r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该话机摘机后，则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号连接指示灯会闪烁。</a:t>
            </a:r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运行指示灯开始闪烁后，表示系统已经启动好，连接上录音仪的电话的通话内容就都被录</a:t>
            </a:r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下来了。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66700" algn="l"/>
                <a:tab pos="30607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三、通过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管理录音仪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667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、使用前测试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2667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将录音仪接上网线与电脑保持在同一个局域网，打开录音仪电源，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秒后系统启动完成；</a:t>
            </a:r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测试一下从这台电脑到录音仪是否能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通，点击电脑桌面左下角的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开始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运行，</a:t>
            </a:r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输入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192.168.0.230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确定，如下图所示：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66700" algn="l"/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如下出现下图表示网络已经连通。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667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981200"/>
            <a:ext cx="4584700" cy="3136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6096000"/>
            <a:ext cx="5511800" cy="303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028700"/>
            <a:ext cx="6261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、登录系统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建议用户使用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IE8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以上版本，或者使用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浏览器极速模式，打开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，输入录音仪的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地址，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701800"/>
            <a:ext cx="304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例如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43000" y="1727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http://192.168.0.230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78100" y="1701800"/>
            <a:ext cx="2133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输入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用户名：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admin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密码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:admin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76800" y="1701800"/>
            <a:ext cx="1676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可选择记住帐号和密码：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5524500"/>
            <a:ext cx="3124200" cy="471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、通道状态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登录后，默认显示各通道的状态：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981200"/>
            <a:ext cx="5511800" cy="3225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6438900"/>
            <a:ext cx="5511800" cy="327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62611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、录音查询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用户可以根据时间段，本地号码，通道号，来电，去电，电话号码，及通话时长进行查询录音，</a:t>
            </a:r>
          </a:p>
          <a:p>
            <a:pPr>
              <a:lnSpc>
                <a:spcPts val="1500"/>
              </a:lnSpc>
              <a:tabLst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点击播放按钮立即放音。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3.5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、下载录音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对个别重要的录音可以下载到本地电脑，点击下载的按键，会弹出来提示保存录音的路径，选</a:t>
            </a:r>
          </a:p>
          <a:p>
            <a:pPr>
              <a:lnSpc>
                <a:spcPts val="1600"/>
              </a:lnSpc>
              <a:tabLst>
                <a:tab pos="3060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择好保存路径之后点保存即可，下载下来的录音格式是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MP3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，可以直接使用播放器播放。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7560309" cy="10692130"/>
          </a:xfrm>
          <a:custGeom>
            <a:avLst/>
            <a:gdLst>
              <a:gd name="connsiteX0" fmla="*/ 0 w 7560309"/>
              <a:gd name="connsiteY0" fmla="*/ 10692129 h 10692130"/>
              <a:gd name="connsiteX1" fmla="*/ 7560309 w 7560309"/>
              <a:gd name="connsiteY1" fmla="*/ 10692129 h 10692130"/>
              <a:gd name="connsiteX2" fmla="*/ 7560309 w 7560309"/>
              <a:gd name="connsiteY2" fmla="*/ 0 h 10692130"/>
              <a:gd name="connsiteX3" fmla="*/ 0 w 7560309"/>
              <a:gd name="connsiteY3" fmla="*/ 0 h 10692130"/>
              <a:gd name="connsiteX4" fmla="*/ 0 w 7560309"/>
              <a:gd name="connsiteY4" fmla="*/ 10692129 h 10692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309" h="10692130">
                <a:moveTo>
                  <a:pt x="0" y="10692129"/>
                </a:moveTo>
                <a:lnTo>
                  <a:pt x="7560309" y="10692129"/>
                </a:lnTo>
                <a:lnTo>
                  <a:pt x="7560309" y="0"/>
                </a:lnTo>
                <a:lnTo>
                  <a:pt x="0" y="0"/>
                </a:lnTo>
                <a:lnTo>
                  <a:pt x="0" y="106921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31800"/>
            <a:ext cx="22098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663700"/>
            <a:ext cx="5511800" cy="3340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5930900"/>
            <a:ext cx="5511800" cy="373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530600" y="558800"/>
            <a:ext cx="121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电话管理第一品牌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5842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http://www.gzkm.cn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1320800"/>
            <a:ext cx="5562600" cy="906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  <a:tab pos="2667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3.6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删除录音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266700" algn="l"/>
                <a:tab pos="306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对于一些无用的录音文件，选择后可以删除，支持多选，删除密码为登陆密码。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28600" algn="l"/>
                <a:tab pos="266700" algn="l"/>
                <a:tab pos="30607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3.7</a:t>
            </a:r>
            <a:r>
              <a:rPr lang="en-US" altLang="zh-CN" sz="1596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、记录导出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28600" algn="l"/>
                <a:tab pos="266700" algn="l"/>
                <a:tab pos="30607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查询到的结果可以导出到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en-US" altLang="zh-CN" sz="10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表格，点击导出，选择好保存路径点保存。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>
                <a:tab pos="228600" algn="l"/>
                <a:tab pos="266700" algn="l"/>
                <a:tab pos="3060700" algn="l"/>
              </a:tabLst>
            </a:pPr>
            <a:r>
              <a:rPr lang="en-US" altLang="zh-CN" dirty="0" smtClean="0"/>
              <a:t>			</a:t>
            </a:r>
            <a:r>
              <a:rPr lang="en-US" altLang="zh-CN" sz="105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